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57" r:id="rId4"/>
    <p:sldId id="261" r:id="rId5"/>
    <p:sldId id="258" r:id="rId6"/>
    <p:sldId id="260" r:id="rId7"/>
    <p:sldId id="259" r:id="rId8"/>
    <p:sldId id="267" r:id="rId9"/>
    <p:sldId id="264" r:id="rId10"/>
    <p:sldId id="263" r:id="rId11"/>
    <p:sldId id="262" r:id="rId12"/>
    <p:sldId id="265" r:id="rId13"/>
    <p:sldId id="266" r:id="rId14"/>
    <p:sldId id="269" r:id="rId15"/>
    <p:sldId id="270" r:id="rId16"/>
    <p:sldId id="26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6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8CFB7D-9B6F-4E48-AC51-5293CC21E00C}" type="datetimeFigureOut">
              <a:rPr lang="en-US" smtClean="0"/>
              <a:t>12/24/2014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8F86C4-0826-4662-A243-5D91DF0BD3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5072" y="1752600"/>
            <a:ext cx="3886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Монгольские национальные </a:t>
            </a:r>
          </a:p>
          <a:p>
            <a:pPr algn="ctr"/>
            <a:r>
              <a:rPr lang="ru-RU" sz="36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блюда.</a:t>
            </a:r>
          </a:p>
          <a:p>
            <a:pPr algn="ctr"/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endParaRPr lang="ru-RU" sz="3600" b="1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mn-MN" sz="36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Монголын </a:t>
            </a:r>
            <a:r>
              <a:rPr lang="mn-MN" sz="3600" b="1" i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үндэсний хоол</a:t>
            </a:r>
            <a:endParaRPr lang="en-US" sz="3600" b="1" i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hiller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-83127"/>
            <a:ext cx="4675909" cy="4114800"/>
          </a:xfrm>
          <a:prstGeom prst="rect">
            <a:avLst/>
          </a:prstGeom>
        </p:spPr>
      </p:pic>
      <p:pic>
        <p:nvPicPr>
          <p:cNvPr id="2" name="Cris Cab - Paradise (On Earth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4705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5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4073"/>
            <a:ext cx="8229600" cy="6102927"/>
          </a:xfrm>
        </p:spPr>
      </p:pic>
    </p:spTree>
    <p:extLst>
      <p:ext uri="{BB962C8B-B14F-4D97-AF65-F5344CB8AC3E}">
        <p14:creationId xmlns:p14="http://schemas.microsoft.com/office/powerpoint/2010/main" val="27697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Орц</a:t>
            </a:r>
            <a:r>
              <a:rPr lang="ru-RU" dirty="0" smtClean="0"/>
              <a:t> (рецепт)</a:t>
            </a: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Мах </a:t>
            </a:r>
            <a:r>
              <a:rPr lang="ru-RU" dirty="0" smtClean="0"/>
              <a:t>(мясо)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Гурил </a:t>
            </a:r>
            <a:r>
              <a:rPr lang="ru-RU" dirty="0" smtClean="0"/>
              <a:t>(мука)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Ногоо </a:t>
            </a:r>
            <a:r>
              <a:rPr lang="ru-RU" dirty="0" smtClean="0"/>
              <a:t>(овощи</a:t>
            </a:r>
            <a:r>
              <a:rPr lang="ru-RU" dirty="0" smtClean="0"/>
              <a:t>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Амтлагч </a:t>
            </a:r>
            <a:r>
              <a:rPr lang="ru-RU" dirty="0" smtClean="0"/>
              <a:t>(приправа)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Хорхог </a:t>
            </a:r>
            <a:br>
              <a:rPr lang="mn-MN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599" cy="4648200"/>
          </a:xfrm>
        </p:spPr>
      </p:pic>
    </p:spTree>
    <p:extLst>
      <p:ext uri="{BB962C8B-B14F-4D97-AF65-F5344CB8AC3E}">
        <p14:creationId xmlns:p14="http://schemas.microsoft.com/office/powerpoint/2010/main" val="26045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8001000" cy="5867400"/>
          </a:xfrm>
        </p:spPr>
      </p:pic>
    </p:spTree>
    <p:extLst>
      <p:ext uri="{BB962C8B-B14F-4D97-AF65-F5344CB8AC3E}">
        <p14:creationId xmlns:p14="http://schemas.microsoft.com/office/powerpoint/2010/main" val="826395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Орц</a:t>
            </a:r>
            <a:r>
              <a:rPr lang="ru-RU" dirty="0" smtClean="0"/>
              <a:t> (рецепт)</a:t>
            </a:r>
            <a:r>
              <a:rPr lang="mn-MN" dirty="0" smtClean="0"/>
              <a:t> </a:t>
            </a:r>
            <a:r>
              <a:rPr lang="mn-MN" dirty="0" smtClean="0"/>
              <a:t/>
            </a:r>
            <a:br>
              <a:rPr lang="mn-M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Хоньнны бүтэн </a:t>
            </a:r>
            <a:r>
              <a:rPr lang="mn-MN" dirty="0" smtClean="0"/>
              <a:t>мах </a:t>
            </a:r>
            <a:r>
              <a:rPr lang="ru-RU" dirty="0" smtClean="0"/>
              <a:t>(баранина)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Төмс лууван байцаа</a:t>
            </a:r>
            <a:r>
              <a:rPr lang="mn-MN" dirty="0"/>
              <a:t> </a:t>
            </a:r>
            <a:r>
              <a:rPr lang="mn-MN" dirty="0" smtClean="0"/>
              <a:t>сонгино </a:t>
            </a:r>
            <a:r>
              <a:rPr lang="ru-RU" dirty="0" smtClean="0"/>
              <a:t>(картофель, лук, морковь, капуста)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Халуун </a:t>
            </a:r>
            <a:r>
              <a:rPr lang="mn-MN" dirty="0" smtClean="0"/>
              <a:t>чулуу</a:t>
            </a:r>
            <a:r>
              <a:rPr lang="ru-RU" dirty="0" smtClean="0"/>
              <a:t> (горячий камень)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Амтлагчууд </a:t>
            </a:r>
            <a:r>
              <a:rPr lang="ru-RU" dirty="0" smtClean="0"/>
              <a:t>(приправа)</a:t>
            </a:r>
            <a:endParaRPr lang="mn-MN" dirty="0" smtClean="0"/>
          </a:p>
        </p:txBody>
      </p:sp>
    </p:spTree>
    <p:extLst>
      <p:ext uri="{BB962C8B-B14F-4D97-AF65-F5344CB8AC3E}">
        <p14:creationId xmlns:p14="http://schemas.microsoft.com/office/powerpoint/2010/main" val="23016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mn-MN" b="1" dirty="0" smtClean="0"/>
              <a:t>Банштай </a:t>
            </a:r>
            <a:r>
              <a:rPr lang="mn-MN" b="1" dirty="0" smtClean="0"/>
              <a:t>цай</a:t>
            </a:r>
            <a:r>
              <a:rPr lang="ru-RU" b="1" dirty="0" smtClean="0"/>
              <a:t> (пельмени в чае с молоком)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5257800"/>
          </a:xfrm>
        </p:spPr>
      </p:pic>
    </p:spTree>
    <p:extLst>
      <p:ext uri="{BB962C8B-B14F-4D97-AF65-F5344CB8AC3E}">
        <p14:creationId xmlns:p14="http://schemas.microsoft.com/office/powerpoint/2010/main" val="3477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Орц </a:t>
            </a:r>
            <a:r>
              <a:rPr lang="ru-RU" dirty="0" smtClean="0"/>
              <a:t>(рецепт)</a:t>
            </a:r>
            <a:r>
              <a:rPr lang="mn-MN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Сүү </a:t>
            </a:r>
            <a:r>
              <a:rPr lang="ru-RU" dirty="0" smtClean="0"/>
              <a:t>(молоко)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Гурил </a:t>
            </a:r>
            <a:r>
              <a:rPr lang="ru-RU" dirty="0" smtClean="0"/>
              <a:t>(мука)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Мах</a:t>
            </a:r>
            <a:r>
              <a:rPr lang="ru-RU" dirty="0" smtClean="0"/>
              <a:t> (мясо)</a:t>
            </a:r>
            <a:r>
              <a:rPr lang="mn-MN" dirty="0" smtClean="0"/>
              <a:t> 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Будаа </a:t>
            </a:r>
            <a:r>
              <a:rPr lang="ru-RU" dirty="0" smtClean="0"/>
              <a:t>(рис)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Амтлагч</a:t>
            </a:r>
            <a:r>
              <a:rPr lang="ru-RU" dirty="0" smtClean="0"/>
              <a:t> (приправа)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n-MN" dirty="0" smtClean="0"/>
              <a:t>Часан </a:t>
            </a:r>
            <a:r>
              <a:rPr lang="mn-MN" dirty="0" smtClean="0"/>
              <a:t>мах</a:t>
            </a:r>
            <a:r>
              <a:rPr lang="ru-RU" dirty="0" smtClean="0"/>
              <a:t> (варёное мясо)</a:t>
            </a:r>
            <a:r>
              <a:rPr lang="mn-MN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153399" cy="4191000"/>
          </a:xfrm>
        </p:spPr>
      </p:pic>
    </p:spTree>
    <p:extLst>
      <p:ext uri="{BB962C8B-B14F-4D97-AF65-F5344CB8AC3E}">
        <p14:creationId xmlns:p14="http://schemas.microsoft.com/office/powerpoint/2010/main" val="28623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 smtClean="0"/>
              <a:t>Орц</a:t>
            </a:r>
            <a:r>
              <a:rPr lang="ru-RU" dirty="0" smtClean="0"/>
              <a:t> (рецепт)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Мах </a:t>
            </a:r>
            <a:r>
              <a:rPr lang="ru-RU" dirty="0" smtClean="0"/>
              <a:t>(мясо)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Төмс ногоо </a:t>
            </a:r>
            <a:r>
              <a:rPr lang="ru-RU" dirty="0" smtClean="0"/>
              <a:t>(овощи)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Гурил</a:t>
            </a:r>
            <a:r>
              <a:rPr lang="ru-RU" dirty="0" smtClean="0"/>
              <a:t> (мука)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Амтлагч</a:t>
            </a:r>
            <a:r>
              <a:rPr lang="ru-RU" dirty="0" smtClean="0"/>
              <a:t> (приправа)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924800" cy="5334000"/>
          </a:xfrm>
        </p:spPr>
      </p:pic>
    </p:spTree>
    <p:extLst>
      <p:ext uri="{BB962C8B-B14F-4D97-AF65-F5344CB8AC3E}">
        <p14:creationId xmlns:p14="http://schemas.microsoft.com/office/powerpoint/2010/main" val="6097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 smtClean="0"/>
              <a:t>Традиционно в монгольской кухне используют разные виды мяса, много овощей, разных приправ.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581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714999"/>
          </a:xfrm>
        </p:spPr>
      </p:pic>
    </p:spTree>
    <p:extLst>
      <p:ext uri="{BB962C8B-B14F-4D97-AF65-F5344CB8AC3E}">
        <p14:creationId xmlns:p14="http://schemas.microsoft.com/office/powerpoint/2010/main" val="9210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8077199" cy="5562600"/>
          </a:xfrm>
        </p:spPr>
      </p:pic>
    </p:spTree>
    <p:extLst>
      <p:ext uri="{BB962C8B-B14F-4D97-AF65-F5344CB8AC3E}">
        <p14:creationId xmlns:p14="http://schemas.microsoft.com/office/powerpoint/2010/main" val="25044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848599" cy="5791200"/>
          </a:xfrm>
        </p:spPr>
      </p:pic>
    </p:spTree>
    <p:extLst>
      <p:ext uri="{BB962C8B-B14F-4D97-AF65-F5344CB8AC3E}">
        <p14:creationId xmlns:p14="http://schemas.microsoft.com/office/powerpoint/2010/main" val="283693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09600"/>
            <a:ext cx="8001000" cy="5791200"/>
          </a:xfrm>
        </p:spPr>
      </p:pic>
    </p:spTree>
    <p:extLst>
      <p:ext uri="{BB962C8B-B14F-4D97-AF65-F5344CB8AC3E}">
        <p14:creationId xmlns:p14="http://schemas.microsoft.com/office/powerpoint/2010/main" val="39514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00999" cy="5638800"/>
          </a:xfrm>
        </p:spPr>
      </p:pic>
    </p:spTree>
    <p:extLst>
      <p:ext uri="{BB962C8B-B14F-4D97-AF65-F5344CB8AC3E}">
        <p14:creationId xmlns:p14="http://schemas.microsoft.com/office/powerpoint/2010/main" val="37083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8145"/>
            <a:ext cx="8001000" cy="5652655"/>
          </a:xfrm>
        </p:spPr>
      </p:pic>
    </p:spTree>
    <p:extLst>
      <p:ext uri="{BB962C8B-B14F-4D97-AF65-F5344CB8AC3E}">
        <p14:creationId xmlns:p14="http://schemas.microsoft.com/office/powerpoint/2010/main" val="16880539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077199" cy="5562600"/>
          </a:xfrm>
        </p:spPr>
      </p:pic>
    </p:spTree>
    <p:extLst>
      <p:ext uri="{BB962C8B-B14F-4D97-AF65-F5344CB8AC3E}">
        <p14:creationId xmlns:p14="http://schemas.microsoft.com/office/powerpoint/2010/main" val="2344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077200" cy="5705475"/>
          </a:xfrm>
        </p:spPr>
      </p:pic>
    </p:spTree>
    <p:extLst>
      <p:ext uri="{BB962C8B-B14F-4D97-AF65-F5344CB8AC3E}">
        <p14:creationId xmlns:p14="http://schemas.microsoft.com/office/powerpoint/2010/main" val="41132027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066800"/>
            <a:ext cx="8077200" cy="5353050"/>
          </a:xfrm>
        </p:spPr>
      </p:pic>
    </p:spTree>
    <p:extLst>
      <p:ext uri="{BB962C8B-B14F-4D97-AF65-F5344CB8AC3E}">
        <p14:creationId xmlns:p14="http://schemas.microsoft.com/office/powerpoint/2010/main" val="4744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105775" cy="5705475"/>
          </a:xfrm>
        </p:spPr>
      </p:pic>
    </p:spTree>
    <p:extLst>
      <p:ext uri="{BB962C8B-B14F-4D97-AF65-F5344CB8AC3E}">
        <p14:creationId xmlns:p14="http://schemas.microsoft.com/office/powerpoint/2010/main" val="29934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024744" cy="1143000"/>
          </a:xfrm>
        </p:spPr>
        <p:txBody>
          <a:bodyPr/>
          <a:lstStyle/>
          <a:p>
            <a:r>
              <a:rPr lang="mn-MN" b="1" i="1" dirty="0" smtClean="0"/>
              <a:t>Цуйван </a:t>
            </a:r>
            <a:endParaRPr lang="en-US" b="1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229599" cy="5486400"/>
          </a:xfrm>
        </p:spPr>
      </p:pic>
    </p:spTree>
    <p:extLst>
      <p:ext uri="{BB962C8B-B14F-4D97-AF65-F5344CB8AC3E}">
        <p14:creationId xmlns:p14="http://schemas.microsoft.com/office/powerpoint/2010/main" val="287135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7781925" cy="5867400"/>
          </a:xfrm>
        </p:spPr>
      </p:pic>
    </p:spTree>
    <p:extLst>
      <p:ext uri="{BB962C8B-B14F-4D97-AF65-F5344CB8AC3E}">
        <p14:creationId xmlns:p14="http://schemas.microsoft.com/office/powerpoint/2010/main" val="30243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0056" cy="6029325"/>
          </a:xfrm>
        </p:spPr>
      </p:pic>
    </p:spTree>
    <p:extLst>
      <p:ext uri="{BB962C8B-B14F-4D97-AF65-F5344CB8AC3E}">
        <p14:creationId xmlns:p14="http://schemas.microsoft.com/office/powerpoint/2010/main" val="21321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29575" cy="5734050"/>
          </a:xfrm>
        </p:spPr>
      </p:pic>
    </p:spTree>
    <p:extLst>
      <p:ext uri="{BB962C8B-B14F-4D97-AF65-F5344CB8AC3E}">
        <p14:creationId xmlns:p14="http://schemas.microsoft.com/office/powerpoint/2010/main" val="10422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77199" cy="5562599"/>
          </a:xfrm>
        </p:spPr>
      </p:pic>
    </p:spTree>
    <p:extLst>
      <p:ext uri="{BB962C8B-B14F-4D97-AF65-F5344CB8AC3E}">
        <p14:creationId xmlns:p14="http://schemas.microsoft.com/office/powerpoint/2010/main" val="2822644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82434" cy="1713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Традиционное блюдо на пра</a:t>
            </a:r>
            <a:r>
              <a:rPr lang="mn-MN" dirty="0" smtClean="0"/>
              <a:t>з</a:t>
            </a:r>
            <a:r>
              <a:rPr lang="ru-RU" dirty="0" smtClean="0"/>
              <a:t>дник Ца</a:t>
            </a:r>
            <a:r>
              <a:rPr lang="mn-MN" dirty="0" smtClean="0"/>
              <a:t>гаан сар </a:t>
            </a:r>
            <a:r>
              <a:rPr lang="ru-RU" dirty="0" smtClean="0"/>
              <a:t>(Белый Месяц). </a:t>
            </a:r>
            <a:r>
              <a:rPr lang="ru-RU" dirty="0"/>
              <a:t>У</a:t>
            </a:r>
            <a:r>
              <a:rPr lang="ru-RU" dirty="0" smtClean="0"/>
              <a:t>уц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7361543" cy="4267200"/>
          </a:xfrm>
        </p:spPr>
      </p:pic>
    </p:spTree>
    <p:extLst>
      <p:ext uri="{BB962C8B-B14F-4D97-AF65-F5344CB8AC3E}">
        <p14:creationId xmlns:p14="http://schemas.microsoft.com/office/powerpoint/2010/main" val="319092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36171"/>
            <a:ext cx="8077200" cy="5769429"/>
          </a:xfrm>
        </p:spPr>
      </p:pic>
    </p:spTree>
    <p:extLst>
      <p:ext uri="{BB962C8B-B14F-4D97-AF65-F5344CB8AC3E}">
        <p14:creationId xmlns:p14="http://schemas.microsoft.com/office/powerpoint/2010/main" val="25360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b="1" i="1" dirty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. Спасибо за </a:t>
            </a:r>
            <a:r>
              <a:rPr lang="ru-RU" sz="6000" b="1" i="1" dirty="0" smtClean="0">
                <a:solidFill>
                  <a:schemeClr val="accent1"/>
                </a:solidFill>
                <a:latin typeface="Batang" pitchFamily="18" charset="-127"/>
                <a:ea typeface="Batang" pitchFamily="18" charset="-127"/>
              </a:rPr>
              <a:t>внимание !</a:t>
            </a:r>
            <a:endParaRPr lang="en-US" sz="6000" b="1" i="1" dirty="0">
              <a:solidFill>
                <a:schemeClr val="accent1"/>
              </a:solidFill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99742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8229600" cy="5257799"/>
          </a:xfrm>
        </p:spPr>
      </p:pic>
    </p:spTree>
    <p:extLst>
      <p:ext uri="{BB962C8B-B14F-4D97-AF65-F5344CB8AC3E}">
        <p14:creationId xmlns:p14="http://schemas.microsoft.com/office/powerpoint/2010/main" val="113556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024744" cy="1143000"/>
          </a:xfrm>
        </p:spPr>
        <p:txBody>
          <a:bodyPr/>
          <a:lstStyle/>
          <a:p>
            <a:r>
              <a:rPr lang="mn-MN" b="1" i="1" dirty="0" smtClean="0"/>
              <a:t>Орц</a:t>
            </a:r>
            <a:r>
              <a:rPr lang="ru-RU" b="1" i="1" dirty="0" smtClean="0"/>
              <a:t> (рецепт)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6777317" cy="3508977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Гурил </a:t>
            </a:r>
            <a:r>
              <a:rPr lang="ru-RU" dirty="0" smtClean="0"/>
              <a:t>(мука)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Мах</a:t>
            </a:r>
            <a:r>
              <a:rPr lang="ru-RU" dirty="0" smtClean="0"/>
              <a:t> (мясо)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Ногоо</a:t>
            </a:r>
            <a:r>
              <a:rPr lang="ru-RU" dirty="0" smtClean="0"/>
              <a:t> (овощи)</a:t>
            </a:r>
            <a:endParaRPr lang="mn-MN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8153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4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/>
          <a:lstStyle/>
          <a:p>
            <a:r>
              <a:rPr lang="mn-MN" dirty="0" smtClean="0"/>
              <a:t>Бууз</a:t>
            </a:r>
            <a:r>
              <a:rPr lang="ru-RU" dirty="0" smtClean="0"/>
              <a:t> (манты)</a:t>
            </a:r>
            <a:r>
              <a:rPr lang="mn-MN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648200"/>
          </a:xfrm>
        </p:spPr>
      </p:pic>
    </p:spTree>
    <p:extLst>
      <p:ext uri="{BB962C8B-B14F-4D97-AF65-F5344CB8AC3E}">
        <p14:creationId xmlns:p14="http://schemas.microsoft.com/office/powerpoint/2010/main" val="8819753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229599" cy="6096000"/>
          </a:xfrm>
        </p:spPr>
      </p:pic>
    </p:spTree>
    <p:extLst>
      <p:ext uri="{BB962C8B-B14F-4D97-AF65-F5344CB8AC3E}">
        <p14:creationId xmlns:p14="http://schemas.microsoft.com/office/powerpoint/2010/main" val="34332744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24744" cy="1143000"/>
          </a:xfrm>
        </p:spPr>
        <p:txBody>
          <a:bodyPr/>
          <a:lstStyle/>
          <a:p>
            <a:r>
              <a:rPr lang="mn-MN" dirty="0" smtClean="0"/>
              <a:t>Орц</a:t>
            </a:r>
            <a:r>
              <a:rPr lang="ru-RU" dirty="0" smtClean="0"/>
              <a:t> (рецепт)</a:t>
            </a: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6777317" cy="3508977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Гурил </a:t>
            </a:r>
            <a:r>
              <a:rPr lang="ru-RU" dirty="0" smtClean="0"/>
              <a:t>(мука)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Мах </a:t>
            </a:r>
            <a:r>
              <a:rPr lang="ru-RU" dirty="0" smtClean="0"/>
              <a:t>(мясо)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Ямар нэгэн амтлагч </a:t>
            </a:r>
            <a:r>
              <a:rPr lang="ru-RU" dirty="0" smtClean="0"/>
              <a:t>(приправа)</a:t>
            </a:r>
            <a:endParaRPr lang="mn-MN" dirty="0" smtClean="0"/>
          </a:p>
          <a:p>
            <a:pPr marL="525780" indent="-457200">
              <a:buFont typeface="+mj-lt"/>
              <a:buAutoNum type="arabicPeriod"/>
            </a:pPr>
            <a:r>
              <a:rPr lang="mn-MN" dirty="0" smtClean="0"/>
              <a:t>Сонгино</a:t>
            </a:r>
            <a:r>
              <a:rPr lang="ru-RU" dirty="0" smtClean="0"/>
              <a:t> (лук)</a:t>
            </a: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024744" cy="1143000"/>
          </a:xfrm>
        </p:spPr>
        <p:txBody>
          <a:bodyPr>
            <a:normAutofit/>
          </a:bodyPr>
          <a:lstStyle/>
          <a:p>
            <a:r>
              <a:rPr lang="mn-MN" dirty="0" smtClean="0"/>
              <a:t>Хуушуур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val="28747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258</TotalTime>
  <Words>199</Words>
  <Application>Microsoft Office PowerPoint</Application>
  <PresentationFormat>On-screen Show (4:3)</PresentationFormat>
  <Paragraphs>45</Paragraphs>
  <Slides>36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Austin</vt:lpstr>
      <vt:lpstr>PowerPoint Presentation</vt:lpstr>
      <vt:lpstr>PowerPoint Presentation</vt:lpstr>
      <vt:lpstr>Цуйван </vt:lpstr>
      <vt:lpstr>PowerPoint Presentation</vt:lpstr>
      <vt:lpstr>Орц (рецепт)</vt:lpstr>
      <vt:lpstr>Бууз (манты) </vt:lpstr>
      <vt:lpstr>PowerPoint Presentation</vt:lpstr>
      <vt:lpstr>Орц (рецепт) </vt:lpstr>
      <vt:lpstr>Хуушуур</vt:lpstr>
      <vt:lpstr>PowerPoint Presentation</vt:lpstr>
      <vt:lpstr>Орц (рецепт) </vt:lpstr>
      <vt:lpstr>Хорхог  </vt:lpstr>
      <vt:lpstr>PowerPoint Presentation</vt:lpstr>
      <vt:lpstr>Орц (рецепт)  </vt:lpstr>
      <vt:lpstr>Банштай цай (пельмени в чае с молоком)</vt:lpstr>
      <vt:lpstr>Орц (рецепт) </vt:lpstr>
      <vt:lpstr>Часан мах (варёное мясо) </vt:lpstr>
      <vt:lpstr>Орц (рецепт)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Традиционное блюдо на праздник Цагаан сар (Белый Месяц). Ууц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Mirlan</dc:creator>
  <cp:lastModifiedBy>Mirlan</cp:lastModifiedBy>
  <cp:revision>13</cp:revision>
  <dcterms:created xsi:type="dcterms:W3CDTF">2014-12-22T10:01:38Z</dcterms:created>
  <dcterms:modified xsi:type="dcterms:W3CDTF">2014-12-24T21:36:17Z</dcterms:modified>
</cp:coreProperties>
</file>